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256" r:id="rId2"/>
    <p:sldId id="257" r:id="rId3"/>
    <p:sldId id="260" r:id="rId4"/>
    <p:sldId id="266" r:id="rId5"/>
    <p:sldId id="258" r:id="rId6"/>
    <p:sldId id="259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94660"/>
  </p:normalViewPr>
  <p:slideViewPr>
    <p:cSldViewPr>
      <p:cViewPr varScale="1">
        <p:scale>
          <a:sx n="66" d="100"/>
          <a:sy n="66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E21E6-FB48-42ED-8217-AE4B395A298E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AB124-6266-43BB-8230-B58AC218B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Isp</a:t>
            </a:r>
            <a:r>
              <a:rPr lang="en-US" dirty="0" smtClean="0"/>
              <a:t>:</a:t>
            </a:r>
            <a:r>
              <a:rPr lang="en-US" baseline="0" dirty="0" smtClean="0"/>
              <a:t> Specific impulse, measurement of  efficiency.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B124-6266-43BB-8230-B58AC218B9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HTPB is</a:t>
            </a:r>
            <a:r>
              <a:rPr lang="en-US" baseline="0" dirty="0" smtClean="0"/>
              <a:t> a polymer. Using a curative(</a:t>
            </a:r>
            <a:r>
              <a:rPr lang="en-US" baseline="0" dirty="0" err="1" smtClean="0"/>
              <a:t>harderner</a:t>
            </a:r>
            <a:r>
              <a:rPr lang="en-US" baseline="0" dirty="0" smtClean="0"/>
              <a:t>), black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B124-6266-43BB-8230-B58AC218B9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Oxidizer tank maintained a fairly constant mass flow rate through out the burn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Actual average thrust is very close to the desired value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The burn time was half that of the desired value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The motor produces enough thrust to be used as a flight motor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B124-6266-43BB-8230-B58AC218B9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9FCF1E-9297-46FB-ACF2-3EC76C314100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D1B430-BA57-4C92-A98F-12CD98D1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b.ca/transpo/mynet/engines.ht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6172200" cy="2046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Verification of a Flight Ready Hybrid Rocket Motor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477000" cy="198120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n-US" sz="6000" dirty="0" smtClean="0"/>
              <a:t>Presenter: </a:t>
            </a:r>
          </a:p>
          <a:p>
            <a:pPr algn="r"/>
            <a:r>
              <a:rPr lang="en-US" sz="6000" dirty="0" err="1" smtClean="0"/>
              <a:t>Deyzi</a:t>
            </a:r>
            <a:r>
              <a:rPr lang="en-US" sz="6000" dirty="0" smtClean="0"/>
              <a:t> </a:t>
            </a:r>
            <a:r>
              <a:rPr lang="en-US" sz="6000" dirty="0" err="1" smtClean="0"/>
              <a:t>Ixtabalan</a:t>
            </a:r>
            <a:endParaRPr lang="en-US" sz="6000" dirty="0" smtClean="0"/>
          </a:p>
          <a:p>
            <a:pPr algn="r"/>
            <a:r>
              <a:rPr lang="en-US" sz="6000" dirty="0" smtClean="0"/>
              <a:t>Partner:</a:t>
            </a:r>
          </a:p>
          <a:p>
            <a:pPr algn="r"/>
            <a:r>
              <a:rPr lang="en-US" sz="6000" dirty="0" smtClean="0"/>
              <a:t>Ryan Stoner</a:t>
            </a:r>
          </a:p>
          <a:p>
            <a:pPr algn="r"/>
            <a:r>
              <a:rPr lang="en-US" sz="6000" dirty="0" smtClean="0"/>
              <a:t>Arizona State University</a:t>
            </a:r>
          </a:p>
          <a:p>
            <a:pPr algn="r"/>
            <a:endParaRPr lang="en-US" sz="2800" dirty="0" smtClean="0"/>
          </a:p>
          <a:p>
            <a:pPr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65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Daedalus Astronautics</a:t>
            </a:r>
          </a:p>
          <a:p>
            <a:r>
              <a:rPr lang="en-US" dirty="0" smtClean="0"/>
              <a:t>Basic concept for Hybrid Rockets</a:t>
            </a:r>
          </a:p>
          <a:p>
            <a:r>
              <a:rPr lang="en-US" dirty="0" smtClean="0"/>
              <a:t>Testing </a:t>
            </a:r>
          </a:p>
          <a:p>
            <a:r>
              <a:rPr lang="en-US" dirty="0" smtClean="0"/>
              <a:t>Results</a:t>
            </a:r>
          </a:p>
        </p:txBody>
      </p:sp>
      <p:pic>
        <p:nvPicPr>
          <p:cNvPr id="4" name="Content Placeholder 4" descr="DSC01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371600"/>
            <a:ext cx="2590800" cy="371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9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Daedalus Astronautics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student run rocket club at Arizona State University.</a:t>
            </a:r>
          </a:p>
          <a:p>
            <a:r>
              <a:rPr lang="en-US" dirty="0" smtClean="0"/>
              <a:t>Focused in STEM Outreach</a:t>
            </a:r>
          </a:p>
          <a:p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ockets are made by students and used in competitions.</a:t>
            </a:r>
            <a:endParaRPr lang="en-US" dirty="0"/>
          </a:p>
        </p:txBody>
      </p:sp>
      <p:pic>
        <p:nvPicPr>
          <p:cNvPr id="4" name="Picture 2" descr="Daedalu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962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81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Solid Rocket- Solid propellant, lower </a:t>
            </a:r>
            <a:r>
              <a:rPr lang="en-US" dirty="0" err="1" smtClean="0"/>
              <a:t>Isp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Liquids Rockets- Liquid propellant, high </a:t>
            </a:r>
            <a:r>
              <a:rPr lang="en-US" dirty="0" err="1" smtClean="0"/>
              <a:t>Isp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smtClean="0"/>
              <a:t>Hybrids Rockets-Mixture of both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2924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358" y="4356278"/>
            <a:ext cx="28003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7000" y="5943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5"/>
              </a:rPr>
              <a:t>Pictures  from</a:t>
            </a:r>
          </a:p>
          <a:p>
            <a:r>
              <a:rPr lang="en-US" sz="1000" dirty="0" smtClean="0">
                <a:hlinkClick r:id="rId5"/>
              </a:rPr>
              <a:t>http://www.unb.ca/transpo/mynet/engines.htm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Hybrid Rockets consist of a solid and liquid propellant stored in separate tanks.</a:t>
            </a:r>
          </a:p>
          <a:p>
            <a:r>
              <a:rPr lang="en-US" dirty="0" smtClean="0"/>
              <a:t>Used</a:t>
            </a:r>
            <a:r>
              <a:rPr lang="en-US" b="1" dirty="0"/>
              <a:t> </a:t>
            </a:r>
            <a:r>
              <a:rPr lang="en-US" dirty="0"/>
              <a:t>Hydroxyl-terminated </a:t>
            </a:r>
            <a:r>
              <a:rPr lang="en-US" dirty="0" err="1"/>
              <a:t>polybutadiene</a:t>
            </a:r>
            <a:r>
              <a:rPr lang="en-US" dirty="0" smtClean="0"/>
              <a:t> (HTPB) </a:t>
            </a:r>
            <a:r>
              <a:rPr lang="en-US" sz="1400" dirty="0" smtClean="0"/>
              <a:t> </a:t>
            </a:r>
            <a:r>
              <a:rPr lang="en-US" dirty="0" smtClean="0"/>
              <a:t>and nitrous oxide</a:t>
            </a:r>
            <a:r>
              <a:rPr lang="en-US" dirty="0"/>
              <a:t> </a:t>
            </a:r>
            <a:r>
              <a:rPr lang="en-US" dirty="0" smtClean="0"/>
              <a:t>(NO2)</a:t>
            </a:r>
          </a:p>
          <a:p>
            <a:endParaRPr lang="en-US" dirty="0"/>
          </a:p>
        </p:txBody>
      </p:sp>
      <p:pic>
        <p:nvPicPr>
          <p:cNvPr id="5" name="Picture 4" descr="Combustion chamber pic 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2390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Test stand </a:t>
            </a:r>
            <a:r>
              <a:rPr lang="en-US" dirty="0" smtClean="0"/>
              <a:t>is covered with </a:t>
            </a:r>
            <a:r>
              <a:rPr lang="en-US" dirty="0" err="1" smtClean="0"/>
              <a:t>plexiglass</a:t>
            </a:r>
            <a:r>
              <a:rPr lang="en-US" dirty="0" smtClean="0"/>
              <a:t> for protection </a:t>
            </a:r>
            <a:endParaRPr lang="en-US" dirty="0"/>
          </a:p>
          <a:p>
            <a:r>
              <a:rPr lang="en-US" dirty="0" smtClean="0"/>
              <a:t>Load Cell- Force from combustion chamber</a:t>
            </a:r>
          </a:p>
          <a:p>
            <a:r>
              <a:rPr lang="en-US" dirty="0" smtClean="0"/>
              <a:t>2 Pressure transducer-</a:t>
            </a:r>
            <a:r>
              <a:rPr lang="en-US" dirty="0"/>
              <a:t> </a:t>
            </a:r>
            <a:r>
              <a:rPr lang="en-US" dirty="0" smtClean="0"/>
              <a:t>at combustion chamber and oxidizer tank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1447800"/>
            <a:ext cx="2606098" cy="344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1</a:t>
            </a:r>
            <a:r>
              <a:rPr lang="en-US" baseline="30000" dirty="0" smtClean="0"/>
              <a:t>st</a:t>
            </a:r>
            <a:r>
              <a:rPr lang="en-US" dirty="0" smtClean="0"/>
              <a:t> Static Test</a:t>
            </a:r>
            <a:endParaRPr lang="en-US" dirty="0"/>
          </a:p>
        </p:txBody>
      </p:sp>
      <p:pic>
        <p:nvPicPr>
          <p:cNvPr id="3" name="static FHRM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975" y="1600200"/>
            <a:ext cx="6497638" cy="4873625"/>
          </a:xfrm>
        </p:spPr>
      </p:pic>
    </p:spTree>
    <p:extLst>
      <p:ext uri="{BB962C8B-B14F-4D97-AF65-F5344CB8AC3E}">
        <p14:creationId xmlns:p14="http://schemas.microsoft.com/office/powerpoint/2010/main" val="229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6781800" cy="329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160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/>
              <a:t>Average thrust average ~263lb</a:t>
            </a:r>
          </a:p>
          <a:p>
            <a:r>
              <a:rPr lang="en-US" sz="2000" dirty="0" smtClean="0"/>
              <a:t>Enough to be used as a flight motor</a:t>
            </a:r>
          </a:p>
        </p:txBody>
      </p:sp>
    </p:spTree>
    <p:extLst>
      <p:ext uri="{BB962C8B-B14F-4D97-AF65-F5344CB8AC3E}">
        <p14:creationId xmlns:p14="http://schemas.microsoft.com/office/powerpoint/2010/main" val="40538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Special Thanks to:</a:t>
            </a:r>
            <a:endParaRPr lang="en-US" dirty="0"/>
          </a:p>
          <a:p>
            <a:r>
              <a:rPr lang="en-US" dirty="0" smtClean="0"/>
              <a:t>Advisor: Matt Summers</a:t>
            </a:r>
          </a:p>
          <a:p>
            <a:r>
              <a:rPr lang="en-US" dirty="0" smtClean="0"/>
              <a:t>NASA/ASU Space Grant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478</TotalTime>
  <Words>236</Words>
  <Application>Microsoft Office PowerPoint</Application>
  <PresentationFormat>On-screen Show (4:3)</PresentationFormat>
  <Paragraphs>50</Paragraphs>
  <Slides>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Verification of a Flight Ready Hybrid Rocket Motor</vt:lpstr>
      <vt:lpstr>Objectives</vt:lpstr>
      <vt:lpstr>Daedalus Astronautics</vt:lpstr>
      <vt:lpstr>Types of Rockets</vt:lpstr>
      <vt:lpstr>Basic Concept</vt:lpstr>
      <vt:lpstr>Testing</vt:lpstr>
      <vt:lpstr>Video of 1st Static Test</vt:lpstr>
      <vt:lpstr>Results</vt:lpstr>
      <vt:lpstr>Acknowledgements</vt:lpstr>
    </vt:vector>
  </TitlesOfParts>
  <Company>ASU UTO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dixtabal</dc:creator>
  <cp:lastModifiedBy>jsosa</cp:lastModifiedBy>
  <cp:revision>49</cp:revision>
  <dcterms:created xsi:type="dcterms:W3CDTF">2012-04-09T17:59:40Z</dcterms:created>
  <dcterms:modified xsi:type="dcterms:W3CDTF">2012-04-20T23:28:28Z</dcterms:modified>
</cp:coreProperties>
</file>